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9250" y="548680"/>
            <a:ext cx="8568951" cy="1584176"/>
          </a:xfrm>
          <a:prstGeom prst="rect">
            <a:avLst/>
          </a:prstGeo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err="1" smtClean="0">
                <a:effectLst/>
              </a:rPr>
              <a:t>Мулюков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Гизатулла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Мингалеевич</a:t>
            </a:r>
            <a:r>
              <a:rPr lang="ru-RU" dirty="0" smtClean="0">
                <a:effectLst/>
              </a:rPr>
              <a:t> 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55" y="1691592"/>
            <a:ext cx="3738140" cy="47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628" y="146857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Мой </a:t>
            </a:r>
            <a:r>
              <a:rPr lang="ru-RU" dirty="0"/>
              <a:t>прадедушка призвался в армию в возрасте 17 лет в марте 1943 года. С марта по сентябрь находился на </a:t>
            </a:r>
            <a:r>
              <a:rPr lang="ru-RU" dirty="0" err="1"/>
              <a:t>учебке</a:t>
            </a:r>
            <a:r>
              <a:rPr lang="ru-RU" dirty="0"/>
              <a:t> (курс молодого бойца), окончил курсы водителя. Оттуда сразу ушел на фронт. Он был водителем грузового автомобиля, доставлял боеприпасы и снаряды на передовую. Не раз попадал под бомбежки, 2 раза получил контузию головы. Воевал он с 1943-1945гг. Дошел до Берлина! С 1945-1948гг оставили служить в Германии, в составе советской армии помогал восстанавливать города и села. </a:t>
            </a:r>
          </a:p>
          <a:p>
            <a:r>
              <a:rPr lang="ru-RU" dirty="0"/>
              <a:t>Наш прадедушка, </a:t>
            </a:r>
            <a:r>
              <a:rPr lang="ru-RU" dirty="0" err="1"/>
              <a:t>Гизатулла</a:t>
            </a:r>
            <a:r>
              <a:rPr lang="ru-RU" dirty="0"/>
              <a:t> </a:t>
            </a:r>
            <a:r>
              <a:rPr lang="ru-RU" dirty="0" err="1"/>
              <a:t>Мингалеевич</a:t>
            </a:r>
            <a:r>
              <a:rPr lang="ru-RU" dirty="0"/>
              <a:t>, был награжден семью медалями: «За отвагу», «За боевые заслуги», «За освобождение Варшавы», «За взятие </a:t>
            </a:r>
            <a:r>
              <a:rPr lang="ru-RU" dirty="0" err="1"/>
              <a:t>Кёнинсберга</a:t>
            </a:r>
            <a:r>
              <a:rPr lang="ru-RU" dirty="0"/>
              <a:t>», «За победу над Германией», «За взятие Берлина», «За взятие Будапешта». </a:t>
            </a:r>
          </a:p>
          <a:p>
            <a:r>
              <a:rPr lang="ru-RU" dirty="0"/>
              <a:t>В 1948 году вернулся домой в родное село Никольское </a:t>
            </a:r>
            <a:r>
              <a:rPr lang="ru-RU" dirty="0" err="1"/>
              <a:t>Кувандыкского</a:t>
            </a:r>
            <a:r>
              <a:rPr lang="ru-RU" dirty="0"/>
              <a:t> района Оренбургской области.</a:t>
            </a:r>
          </a:p>
          <a:p>
            <a:r>
              <a:rPr lang="ru-RU" dirty="0"/>
              <a:t>17 октября 1983 года ушел из жизни. Помним, любим, скорбим!</a:t>
            </a:r>
            <a:br>
              <a:rPr lang="ru-RU" dirty="0"/>
            </a:br>
            <a:r>
              <a:rPr lang="ru-RU" dirty="0"/>
              <a:t>Низкий поклон и огромная благодарность прадеду и всем ветеранам за Победу, за жизнь, которую нам подарили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69269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25.10.1925г - 17.10.1983г </a:t>
            </a:r>
          </a:p>
        </p:txBody>
      </p:sp>
    </p:spTree>
    <p:extLst>
      <p:ext uri="{BB962C8B-B14F-4D97-AF65-F5344CB8AC3E}">
        <p14:creationId xmlns:p14="http://schemas.microsoft.com/office/powerpoint/2010/main" val="345245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Наградной </a:t>
            </a:r>
            <a:br>
              <a:rPr lang="ru-RU" dirty="0" smtClean="0"/>
            </a:br>
            <a:r>
              <a:rPr lang="ru-RU" dirty="0" smtClean="0"/>
              <a:t>лист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4536504" cy="63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Вадим\Desktop\про деда\Скриншот 26-04-2020 2051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460318" cy="48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1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записи найдены в архиве ЦАМО </a:t>
            </a:r>
            <a:endParaRPr lang="ru-RU" dirty="0"/>
          </a:p>
        </p:txBody>
      </p:sp>
      <p:pic>
        <p:nvPicPr>
          <p:cNvPr id="2050" name="Picture 2" descr="C:\Users\Вадим\Desktop\про деда\Скриншот 22-04-2020 2347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81808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0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моего прадеда</a:t>
            </a:r>
            <a:endParaRPr lang="ru-RU" dirty="0"/>
          </a:p>
        </p:txBody>
      </p:sp>
      <p:pic>
        <p:nvPicPr>
          <p:cNvPr id="3074" name="Picture 2" descr="C:\Users\Вадим\Desktop\про деда\Скриншот 26-04-2020 2100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1827"/>
            <a:ext cx="78711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8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дим\Desktop\про деда\Скриншот 26-04-2020 210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47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7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адим\Desktop\про деда\Скриншот 26-04-2020 2128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67" y="1145186"/>
            <a:ext cx="4248472" cy="48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дим\Desktop\про деда\Скриншот 26-04-2020 2129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" y="1145186"/>
            <a:ext cx="3312368" cy="48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3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дим\Desktop\про деда\Скриншот 26-04-2020 210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25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5699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Медали деда, к сожалению, не сохранились. Были утеряны, т.к. детям в послевоенное время давали играть вместо игрушек. Информацию в основном находим в архивах. Тяжело найти подробную информацию из за неправильного написания ФИО при нахождении и вскрытии ящиков, где хранились все записи и наградные листы солдат. Мы с мамой продолжаем поиски, и очень надеемся, что найдем еще информацию про прадеда.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87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666456" cy="3977640"/>
          </a:xfrm>
        </p:spPr>
        <p:txBody>
          <a:bodyPr>
            <a:normAutofit lnSpcReduction="10000"/>
          </a:bodyPr>
          <a:lstStyle/>
          <a:p>
            <a:pPr marL="508" indent="0" algn="just">
              <a:buNone/>
            </a:pPr>
            <a:r>
              <a:rPr lang="ru-RU" dirty="0" smtClean="0"/>
              <a:t>    Прадед мой рано ушел из жизни, остановилось сердце. </a:t>
            </a:r>
          </a:p>
          <a:p>
            <a:pPr marL="508" indent="0" algn="just">
              <a:buNone/>
            </a:pPr>
            <a:r>
              <a:rPr lang="ru-RU" dirty="0" smtClean="0"/>
              <a:t>    У него осталась жена, 5 сыновей и 2 дочери. Старший сын прадеда- мой дед. Своим братьям он остался за отца. На сегодняшний день у прадеда: 6 внуков, 10 внучек, 10 правнуков, 14 правнучек. Он бы гордился всеми!</a:t>
            </a:r>
            <a:endParaRPr lang="ru-RU" dirty="0"/>
          </a:p>
        </p:txBody>
      </p:sp>
      <p:pic>
        <p:nvPicPr>
          <p:cNvPr id="7171" name="Picture 3" descr="C:\Users\Вадим\Desktop\про деда\Скриншот 26-04-2020 2133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40481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10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</TotalTime>
  <Words>191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Презентация PowerPoint</vt:lpstr>
      <vt:lpstr>Презентация PowerPoint</vt:lpstr>
      <vt:lpstr>Наградной  лист</vt:lpstr>
      <vt:lpstr>Все записи найдены в архиве ЦАМО </vt:lpstr>
      <vt:lpstr>Награды моего прадеда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Вадим</cp:lastModifiedBy>
  <cp:revision>6</cp:revision>
  <dcterms:created xsi:type="dcterms:W3CDTF">2020-04-26T17:20:09Z</dcterms:created>
  <dcterms:modified xsi:type="dcterms:W3CDTF">2020-04-26T18:34:30Z</dcterms:modified>
</cp:coreProperties>
</file>