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1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2050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benko.ov\Desktop\Логотипы\Логотип золотой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2" y="983075"/>
            <a:ext cx="5046417" cy="39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778" y="4451237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9968" y="4979181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accent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1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778" y="4462388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9968" y="4990332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17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612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2684"/>
            <a:ext cx="10515600" cy="4736714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3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614612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 dirty="0"/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5763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23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92309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26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446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0425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40" y="874687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939" y="2597809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469" y="898091"/>
            <a:ext cx="6172200" cy="5511306"/>
          </a:xfrm>
        </p:spPr>
        <p:txBody>
          <a:bodyPr rtlCol="0"/>
          <a:lstStyle>
            <a:lvl1pPr>
              <a:defRPr sz="3200"/>
            </a:lvl1pPr>
            <a:lvl2pP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52" y="505942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61690" y="1478211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Место для замещающего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9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9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11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03099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8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558856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7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536553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5938" y="1483112"/>
            <a:ext cx="11136312" cy="482847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5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55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pic>
        <p:nvPicPr>
          <p:cNvPr id="39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5" y="-55755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8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8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n-US" noProof="0" smtClean="0"/>
              <a:pPr rtl="0"/>
              <a:t>13</a:t>
            </a:fld>
            <a:endParaRPr lang="en-US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8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8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05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2766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4332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бъект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77535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55815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0819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11371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е-бел-золотая тема">
  <a:themeElements>
    <a:clrScheme name="Другая 9">
      <a:dk1>
        <a:srgbClr val="D09C4E"/>
      </a:dk1>
      <a:lt1>
        <a:srgbClr val="1F477E"/>
      </a:lt1>
      <a:dk2>
        <a:srgbClr val="D09C4E"/>
      </a:dk2>
      <a:lt2>
        <a:srgbClr val="2A5FA8"/>
      </a:lt2>
      <a:accent1>
        <a:srgbClr val="FFFFFF"/>
      </a:accent1>
      <a:accent2>
        <a:srgbClr val="FAC08F"/>
      </a:accent2>
      <a:accent3>
        <a:srgbClr val="E36C09"/>
      </a:accent3>
      <a:accent4>
        <a:srgbClr val="F79646"/>
      </a:accent4>
      <a:accent5>
        <a:srgbClr val="FBD5B5"/>
      </a:accent5>
      <a:accent6>
        <a:srgbClr val="FDEADA"/>
      </a:accent6>
      <a:hlink>
        <a:srgbClr val="F58B30"/>
      </a:hlink>
      <a:folHlink>
        <a:srgbClr val="974806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512_TF34076243" id="{94C2722F-8848-4209-9C4C-09427914FB00}" vid="{8B6D946A-4E88-4114-B5AD-CF66231E8E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Сине-бел-золотая тема</Template>
  <TotalTime>0</TotalTime>
  <Words>12</Words>
  <Application>Microsoft Office PowerPoint</Application>
  <PresentationFormat>Произвольный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Сине-бел-золотая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2022-04-05T10:14:26Z</dcterms:created>
  <dcterms:modified xsi:type="dcterms:W3CDTF">2022-04-05T10:15:54Z</dcterms:modified>
</cp:coreProperties>
</file>