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4"/>
  </p:sldMasterIdLst>
  <p:notesMasterIdLst>
    <p:notesMasterId r:id="rId40"/>
  </p:notesMasterIdLst>
  <p:handoutMasterIdLst>
    <p:handoutMasterId r:id="rId41"/>
  </p:handoutMasterIdLst>
  <p:sldIdLst>
    <p:sldId id="257" r:id="rId5"/>
    <p:sldId id="258" r:id="rId6"/>
    <p:sldId id="259" r:id="rId7"/>
    <p:sldId id="260" r:id="rId8"/>
    <p:sldId id="261" r:id="rId9"/>
    <p:sldId id="262" r:id="rId10"/>
    <p:sldId id="266" r:id="rId11"/>
    <p:sldId id="263" r:id="rId12"/>
    <p:sldId id="265" r:id="rId13"/>
    <p:sldId id="264" r:id="rId14"/>
    <p:sldId id="267" r:id="rId15"/>
    <p:sldId id="268" r:id="rId16"/>
    <p:sldId id="269" r:id="rId17"/>
    <p:sldId id="270" r:id="rId18"/>
    <p:sldId id="271" r:id="rId19"/>
    <p:sldId id="283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81" r:id="rId37"/>
    <p:sldId id="282" r:id="rId38"/>
    <p:sldId id="286" r:id="rId3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4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42" y="-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024" y="9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74C1DF5-3EF5-47E2-838B-1E7008266410}" type="datetime1">
              <a:rPr lang="ru-RU" smtClean="0"/>
              <a:pPr rtl="0"/>
              <a:t>23.04.2020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06BD15E-A83F-499B-AE2F-72149146BFF5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28339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B44A1-D888-4252-BB30-E2A9B53F2744}" type="datetime1">
              <a:rPr lang="ru-RU" smtClean="0"/>
              <a:pPr/>
              <a:t>23.04.2020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BD6FFF6-EFF5-46FA-B62C-F141E1274D59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755667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D6FFF6-EFF5-46FA-B62C-F141E1274D59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05229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D6FFF6-EFF5-46FA-B62C-F141E1274D59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46039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D6FFF6-EFF5-46FA-B62C-F141E1274D59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45490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D6FFF6-EFF5-46FA-B62C-F141E1274D59}" type="slidenum">
              <a:rPr lang="ru-RU" smtClean="0"/>
              <a:pPr rtl="0"/>
              <a:t>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44876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D6FFF6-EFF5-46FA-B62C-F141E1274D59}" type="slidenum">
              <a:rPr lang="ru-RU" smtClean="0"/>
              <a:pPr rtl="0"/>
              <a:t>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30616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1179705"/>
            <a:ext cx="9875520" cy="1472184"/>
          </a:xfrm>
          <a:prstGeom prst="rect">
            <a:avLst/>
          </a:prstGeom>
        </p:spPr>
        <p:txBody>
          <a:bodyPr rtlCol="0" anchor="b"/>
          <a:lstStyle>
            <a:lvl1pPr algn="ctr">
              <a:defRPr/>
            </a:lvl1pPr>
            <a:extLst/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2669871"/>
            <a:ext cx="9875520" cy="1752600"/>
          </a:xfrm>
          <a:prstGeom prst="rect">
            <a:avLst/>
          </a:prstGeom>
        </p:spPr>
        <p:txBody>
          <a:bodyPr tIns="0" rtlCol="0"/>
          <a:lstStyle>
            <a:lvl1pPr marL="27432" indent="0" algn="ctr">
              <a:buNone/>
              <a:defRPr sz="26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pPr rtl="0"/>
            <a:r>
              <a:rPr lang="ru-RU" noProof="0" smtClean="0"/>
              <a:t>Образец подзаголовка</a:t>
            </a:r>
            <a:endParaRPr kumimoji="0"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879C014F-93BC-49DF-93CB-0DA09141A59C}" type="datetime1">
              <a:rPr lang="ru-RU" noProof="0" smtClean="0"/>
              <a:pPr rtl="0"/>
              <a:t>23.04.2020</a:t>
            </a:fld>
            <a:endParaRPr lang="ru-RU" noProof="0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40727261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vert="eaVert" rtlCol="0"/>
          <a:lstStyle/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28698305-961C-4E45-9C76-188191CEEE57}" type="datetime1">
              <a:rPr lang="ru-RU" noProof="0" smtClean="0"/>
              <a:pPr rtl="0"/>
              <a:t>23.04.2020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749972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  <a:prstGeom prst="rect">
            <a:avLst/>
          </a:prstGeo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  <a:prstGeom prst="rect">
            <a:avLst/>
          </a:prstGeom>
        </p:spPr>
        <p:txBody>
          <a:bodyPr vert="eaVert" rtlCol="0"/>
          <a:lstStyle/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BE1C1762-3388-4019-8AF6-EAA3520A87D5}" type="datetime1">
              <a:rPr lang="ru-RU" noProof="0" smtClean="0"/>
              <a:pPr rtl="0"/>
              <a:t>23.04.2020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1943509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rtlCol="0"/>
          <a:lstStyle/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6B1B8EB0-371A-44C8-B7FD-6E4332D0E6B1}" type="datetime1">
              <a:rPr lang="ru-RU" noProof="0" smtClean="0"/>
              <a:pPr rtl="0"/>
              <a:t>23.04.2020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6399886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  <p15:guide id="2" pos="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2600325"/>
            <a:ext cx="8534400" cy="2286000"/>
          </a:xfrm>
          <a:prstGeom prst="rect">
            <a:avLst/>
          </a:prstGeom>
        </p:spPr>
        <p:txBody>
          <a:bodyPr rtlCol="0"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28800" y="1066800"/>
            <a:ext cx="8534400" cy="1509712"/>
          </a:xfrm>
          <a:prstGeom prst="rect">
            <a:avLst/>
          </a:prstGeom>
        </p:spPr>
        <p:txBody>
          <a:bodyPr rtlCol="0"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2A58232B-60D8-4E71-AAFF-9B771869F77D}" type="datetime1">
              <a:rPr lang="ru-RU" noProof="0" smtClean="0"/>
              <a:pPr rtl="0"/>
              <a:t>23.04.2020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40661580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C545AB70-254F-49D1-9243-C33E09CFE8C7}" type="datetime1">
              <a:rPr lang="ru-RU" noProof="0" smtClean="0"/>
              <a:pPr rtl="0"/>
              <a:t>23.04.2020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0784511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  <a:prstGeom prst="rect">
            <a:avLst/>
          </a:prstGeom>
        </p:spPr>
        <p:txBody>
          <a:bodyPr rtlCol="0" anchor="ctr"/>
          <a:lstStyle>
            <a:lvl1pPr algn="ctr">
              <a:defRPr sz="4500" b="1" cap="none" baseline="0"/>
            </a:lvl1pPr>
            <a:extLst/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prstGeom prst="rect">
            <a:avLst/>
          </a:prstGeom>
          <a:noFill/>
          <a:ln w="10795">
            <a:solidFill>
              <a:schemeClr val="bg1"/>
            </a:solidFill>
            <a:miter lim="800000"/>
          </a:ln>
        </p:spPr>
        <p:txBody>
          <a:bodyPr rtlCol="0"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1">
                <a:solidFill>
                  <a:schemeClr val="accent1">
                    <a:lumMod val="50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  <p:txBody>
          <a:bodyPr rtlCol="0"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prstGeom prst="rect">
            <a:avLst/>
          </a:prstGeom>
          <a:noFill/>
          <a:ln w="10795">
            <a:solidFill>
              <a:schemeClr val="bg1"/>
            </a:solidFill>
            <a:miter lim="800000"/>
          </a:ln>
        </p:spPr>
        <p:txBody>
          <a:bodyPr rtlCol="0"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1">
                <a:solidFill>
                  <a:schemeClr val="accent1">
                    <a:lumMod val="50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  <p:txBody>
          <a:bodyPr rtlCol="0"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63683E76-DD0F-44B6-B6A7-88E9BD2C5064}" type="datetime1">
              <a:rPr lang="ru-RU" noProof="0" smtClean="0"/>
              <a:pPr rtl="0"/>
              <a:t>23.04.2020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3589315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  <a:prstGeom prst="rect">
            <a:avLst/>
          </a:prstGeom>
        </p:spPr>
        <p:txBody>
          <a:bodyPr rtlCol="0" anchor="ctr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35F96909-C9D4-4D14-A373-5AEA0001325F}" type="datetime1">
              <a:rPr lang="ru-RU" noProof="0" smtClean="0"/>
              <a:pPr rtl="0"/>
              <a:t>23.04.2020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8606584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DA25703B-BA5D-4FE2-BDCE-411C2EFA2B53}" type="datetime1">
              <a:rPr lang="ru-RU" noProof="0" smtClean="0"/>
              <a:pPr rtl="0"/>
              <a:t>23.04.2020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8609779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prstGeom prst="rect">
            <a:avLst/>
          </a:prstGeom>
          <a:ln>
            <a:noFill/>
          </a:ln>
        </p:spPr>
        <p:txBody>
          <a:bodyPr rtlCol="0"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  <a:prstGeom prst="rect">
            <a:avLst/>
          </a:prstGeom>
        </p:spPr>
        <p:txBody>
          <a:bodyPr rtlCol="0"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  <a:prstGeom prst="rect">
            <a:avLst/>
          </a:prstGeo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060BAA42-85F6-4B43-B050-F364CA48C7BA}" type="datetime1">
              <a:rPr lang="ru-RU" noProof="0" smtClean="0"/>
              <a:pPr rtl="0"/>
              <a:t>23.04.2020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5425462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ru-RU" sz="320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rtlCol="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lang="ru-RU" noProof="0" dirty="0" smtClean="0"/>
              <a:t>Вставка рисунка</a:t>
            </a:r>
            <a:endParaRPr kumimoji="0" lang="ru-RU" noProof="0" dirty="0"/>
          </a:p>
        </p:txBody>
      </p:sp>
      <p:sp>
        <p:nvSpPr>
          <p:cNvPr id="9" name="Прямоугольник 1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10" name="Прямоугольник 2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1D459579-36DA-4884-9A16-5AB018938B65}" type="datetime1">
              <a:rPr lang="ru-RU" noProof="0" smtClean="0"/>
              <a:pPr rtl="0"/>
              <a:t>23.04.2020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6367528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7148" y="-54"/>
            <a:ext cx="12188952" cy="6858054"/>
            <a:chOff x="7148" y="-54"/>
            <a:chExt cx="12188952" cy="685805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148" y="0"/>
              <a:ext cx="12188952" cy="6858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5" name="Прямоугольник 14"/>
            <p:cNvSpPr/>
            <p:nvPr/>
          </p:nvSpPr>
          <p:spPr bwMode="invGray">
            <a:xfrm>
              <a:off x="1473566" y="-54"/>
              <a:ext cx="96070" cy="6858054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 w="25400" cap="rnd" cmpd="sng" algn="ctr">
              <a:noFill/>
              <a:prstDash val="solid"/>
            </a:ln>
            <a:effectLst>
              <a:outerShdw blurRad="38550" dist="38000" dir="10800000" algn="tl" rotWithShape="0">
                <a:schemeClr val="bg2">
                  <a:shade val="20000"/>
                  <a:satMod val="110000"/>
                  <a:alpha val="25000"/>
                </a:scheme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latinLnBrk="0" hangingPunct="1"/>
              <a:endParaRPr kumimoji="0" lang="ru-RU" sz="1800" noProof="0" dirty="0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" y="0"/>
              <a:ext cx="1495425" cy="6858000"/>
            </a:xfrm>
            <a:prstGeom prst="rect">
              <a:avLst/>
            </a:prstGeom>
          </p:spPr>
        </p:pic>
      </p:grpSp>
      <p:sp>
        <p:nvSpPr>
          <p:cNvPr id="16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rtlCol="0" anchor="ctr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17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 rtl="0" eaLnBrk="1" latinLnBrk="0" hangingPunct="1"/>
            <a:r>
              <a:rPr lang="ru-RU" noProof="0" dirty="0" smtClean="0"/>
              <a:t>Образец текста</a:t>
            </a:r>
          </a:p>
          <a:p>
            <a:pPr lvl="1" rtl="0" eaLnBrk="1" latinLnBrk="0" hangingPunct="1"/>
            <a:r>
              <a:rPr lang="ru-RU" noProof="0" dirty="0" smtClean="0"/>
              <a:t>Второй уровень</a:t>
            </a:r>
          </a:p>
          <a:p>
            <a:pPr lvl="2" rtl="0" eaLnBrk="1" latinLnBrk="0" hangingPunct="1"/>
            <a:r>
              <a:rPr lang="ru-RU" noProof="0" dirty="0" smtClean="0"/>
              <a:t>Третий уровень</a:t>
            </a:r>
          </a:p>
          <a:p>
            <a:pPr lvl="3" rtl="0" eaLnBrk="1" latinLnBrk="0" hangingPunct="1"/>
            <a:r>
              <a:rPr lang="ru-RU" noProof="0" dirty="0" smtClean="0"/>
              <a:t>Четвертый уровень</a:t>
            </a:r>
          </a:p>
          <a:p>
            <a:pPr lvl="4" rtl="0" eaLnBrk="1" latinLnBrk="0" hangingPunct="1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18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rtl="0"/>
            <a:fld id="{5877B8AB-84AE-4AC8-80B5-A8D3A17B961A}" type="datetime1">
              <a:rPr lang="ru-RU" noProof="0" smtClean="0"/>
              <a:pPr rtl="0"/>
              <a:t>23.04.2020</a:t>
            </a:fld>
            <a:endParaRPr lang="ru-RU" noProof="0" dirty="0"/>
          </a:p>
        </p:txBody>
      </p:sp>
      <p:sp>
        <p:nvSpPr>
          <p:cNvPr id="19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 anchor="b"/>
          <a:lstStyle>
            <a:lvl1pPr eaLnBrk="1" latinLnBrk="0" hangingPunct="1">
              <a:defRPr kumimoji="0" sz="1100">
                <a:solidFill>
                  <a:schemeClr val="tx2"/>
                </a:solidFill>
                <a:effectLst/>
              </a:defRPr>
            </a:lvl1pPr>
            <a:extLst/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20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 anchor="b"/>
          <a:lstStyle>
            <a:lvl1pPr algn="ctr" eaLnBrk="1" latinLnBrk="0" hangingPunct="1">
              <a:defRPr kumimoji="0" sz="1100">
                <a:solidFill>
                  <a:schemeClr val="tx2"/>
                </a:solidFill>
                <a:effectLst/>
              </a:defRPr>
            </a:lvl1pPr>
            <a:extLst/>
          </a:lstStyle>
          <a:p>
            <a:pPr rtl="0"/>
            <a:fld id="{401CF334-2D5C-4859-84A6-CA7E6E43FAE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26003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300" b="1" kern="120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Wingdings 2"/>
        <a:buChar char=""/>
        <a:defRPr kumimoji="0"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>
            <a:lumMod val="50000"/>
          </a:schemeClr>
        </a:buClr>
        <a:buFont typeface="Verdana"/>
        <a:buChar char="◦"/>
        <a:defRPr kumimoji="0"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>
            <a:lumMod val="75000"/>
          </a:schemeClr>
        </a:buClr>
        <a:buFont typeface="Wingdings 2"/>
        <a:buChar char=""/>
        <a:defRPr kumimoji="0"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>
            <a:lumMod val="75000"/>
          </a:schemeClr>
        </a:buClr>
        <a:buFont typeface="Wingdings 2"/>
        <a:buChar char=""/>
        <a:defRPr kumimoji="0"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>
            <a:lumMod val="75000"/>
          </a:schemeClr>
        </a:buClr>
        <a:buFont typeface="Wingdings 2"/>
        <a:buChar char=""/>
        <a:defRPr kumimoji="0"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=""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7512" userDrawn="1">
          <p15:clr>
            <a:srgbClr val="F26B43"/>
          </p15:clr>
        </p15:guide>
        <p15:guide id="3" pos="1176" userDrawn="1">
          <p15:clr>
            <a:srgbClr val="F26B43"/>
          </p15:clr>
        </p15:guide>
        <p15:guide id="4" orient="horz" pos="3936" userDrawn="1">
          <p15:clr>
            <a:srgbClr val="F26B43"/>
          </p15:clr>
        </p15:guide>
        <p15:guide id="5" orient="horz" pos="888" userDrawn="1">
          <p15:clr>
            <a:srgbClr val="F26B43"/>
          </p15:clr>
        </p15:guide>
        <p15:guide id="6" orient="horz" pos="1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sz="9000" dirty="0" smtClean="0"/>
              <a:t>Память</a:t>
            </a:r>
            <a:endParaRPr lang="ru-RU" sz="9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0080" y="3182489"/>
            <a:ext cx="9875520" cy="1752600"/>
          </a:xfrm>
        </p:spPr>
        <p:txBody>
          <a:bodyPr rtlCol="0"/>
          <a:lstStyle/>
          <a:p>
            <a:pPr rtl="0"/>
            <a:r>
              <a:rPr lang="ru-RU" dirty="0" smtClean="0"/>
              <a:t>Усенкова Анфиса</a:t>
            </a:r>
          </a:p>
          <a:p>
            <a:pPr rtl="0"/>
            <a:r>
              <a:rPr lang="ru-RU" dirty="0" smtClean="0"/>
              <a:t>6 класс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3390410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3858" y="0"/>
            <a:ext cx="10452027" cy="2804885"/>
          </a:xfrm>
        </p:spPr>
        <p:txBody>
          <a:bodyPr>
            <a:normAutofit lnSpcReduction="10000"/>
          </a:bodyPr>
          <a:lstStyle/>
          <a:p>
            <a:pPr marL="82296" indent="0">
              <a:buNone/>
            </a:pPr>
            <a:r>
              <a:rPr lang="ru-RU" sz="2600" dirty="0"/>
              <a:t>В школу я пошла в 1942 году.</a:t>
            </a:r>
          </a:p>
          <a:p>
            <a:pPr marL="82296" indent="0">
              <a:buNone/>
            </a:pPr>
            <a:r>
              <a:rPr lang="ru-RU" sz="2600" dirty="0"/>
              <a:t>Было страшно и голодно, света и </a:t>
            </a:r>
            <a:r>
              <a:rPr lang="ru-RU" sz="2600" dirty="0" err="1"/>
              <a:t>керасина</a:t>
            </a:r>
            <a:r>
              <a:rPr lang="ru-RU" sz="2600" dirty="0"/>
              <a:t> не было. Были моргалки, но мы дети-учились, старались. Понимали, что родителям тяжело. Помогали по дому и в колхозе</a:t>
            </a:r>
            <a:r>
              <a:rPr lang="ru-RU" sz="2600" dirty="0" smtClean="0"/>
              <a:t>.</a:t>
            </a:r>
          </a:p>
          <a:p>
            <a:pPr marL="82296" indent="0">
              <a:buNone/>
            </a:pPr>
            <a:r>
              <a:rPr lang="ru-RU" sz="2600" dirty="0" smtClean="0"/>
              <a:t>Я окончила семилетку, затем среднюю школу №1 в Озёрах. И Коломенский педагогический институт. Учитель старших классов русский язык, литература.</a:t>
            </a:r>
            <a:endParaRPr lang="ru-RU" sz="2600" dirty="0"/>
          </a:p>
          <a:p>
            <a:pPr marL="82296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94308" y="1599662"/>
            <a:ext cx="4073811" cy="62157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9404562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5117" y="1019605"/>
            <a:ext cx="4907569" cy="4800600"/>
          </a:xfrm>
        </p:spPr>
        <p:txBody>
          <a:bodyPr>
            <a:normAutofit fontScale="77500" lnSpcReduction="20000"/>
          </a:bodyPr>
          <a:lstStyle/>
          <a:p>
            <a:pPr marL="82296" indent="0">
              <a:buNone/>
            </a:pPr>
            <a:r>
              <a:rPr lang="ru-RU" dirty="0" smtClean="0"/>
              <a:t>Не обошла  стороной война и моих предков. В 1942 году ушёл на фронт мой прапрадед </a:t>
            </a:r>
            <a:r>
              <a:rPr lang="ru-RU" dirty="0" err="1" smtClean="0"/>
              <a:t>Кашлин</a:t>
            </a:r>
            <a:r>
              <a:rPr lang="ru-RU" dirty="0" smtClean="0"/>
              <a:t> Михаил Григорьевич. В колхозе он работал кузнецом и у него была бронь, но он пошёл на войну. Провожали его всей семьёй. Шли до пристани пешком. Дорога была длинной, через всё село. Но для них она показалась самой короткой.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372" y="228675"/>
            <a:ext cx="4818743" cy="64249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189456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1573" y="566057"/>
            <a:ext cx="4515684" cy="4238172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ru-RU" sz="2600" dirty="0" smtClean="0"/>
              <a:t>На войне прапрадед стрелял из пушки. Единственное письмо пришло с фронта, написанное между атаками. Он писал, что немцы совсем близко. Одну атаку они отбили. Больше писем не было. </a:t>
            </a:r>
          </a:p>
          <a:p>
            <a:pPr marL="82296" indent="0">
              <a:buNone/>
            </a:pPr>
            <a:r>
              <a:rPr lang="ru-RU" sz="2600" dirty="0" smtClean="0"/>
              <a:t>Это было Ленинградское направление, где шли ожесточённые бои. Ему было 28 лет.</a:t>
            </a:r>
            <a:endParaRPr lang="ru-RU" sz="2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552" y="416118"/>
            <a:ext cx="4344905" cy="56290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0605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9973" y="506867"/>
            <a:ext cx="999744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Из воспоминаний </a:t>
            </a:r>
            <a:r>
              <a:rPr lang="ru-RU" sz="3200" dirty="0" err="1" smtClean="0"/>
              <a:t>Сильчевой</a:t>
            </a:r>
            <a:r>
              <a:rPr lang="ru-RU" sz="3200" dirty="0" smtClean="0"/>
              <a:t> Александры Алексеевны (прабабушка)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8874" y="1629559"/>
            <a:ext cx="4733398" cy="4256314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dirty="0" smtClean="0"/>
              <a:t>Семья моей прабабушки жила в селе </a:t>
            </a:r>
            <a:r>
              <a:rPr lang="ru-RU" dirty="0" err="1" smtClean="0"/>
              <a:t>Тростном</a:t>
            </a:r>
            <a:r>
              <a:rPr lang="ru-RU" dirty="0" smtClean="0"/>
              <a:t> Орловской(ныне Липецкой) области. Она была 6 ребёнком в семье, а всего было 8 детей.</a:t>
            </a:r>
            <a:endParaRPr lang="ru-RU" dirty="0"/>
          </a:p>
        </p:txBody>
      </p:sp>
      <p:pic>
        <p:nvPicPr>
          <p:cNvPr id="2050" name="Picture 2" descr="C:\Users\Студент_2\Desktop\wx10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8712" y="1641766"/>
            <a:ext cx="3006233" cy="2839220"/>
          </a:xfrm>
          <a:prstGeom prst="rect">
            <a:avLst/>
          </a:prstGeom>
          <a:noFill/>
        </p:spPr>
      </p:pic>
      <p:pic>
        <p:nvPicPr>
          <p:cNvPr id="2051" name="Picture 3" descr="C:\Users\Студент_2\Desktop\910907_9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5751" y="3865418"/>
            <a:ext cx="4002231" cy="26765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085986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6087" y="0"/>
            <a:ext cx="9997440" cy="2525486"/>
          </a:xfrm>
        </p:spPr>
        <p:txBody>
          <a:bodyPr>
            <a:normAutofit lnSpcReduction="10000"/>
          </a:bodyPr>
          <a:lstStyle/>
          <a:p>
            <a:pPr marL="82296" indent="0">
              <a:buNone/>
            </a:pPr>
            <a:r>
              <a:rPr lang="ru-RU" dirty="0" smtClean="0"/>
              <a:t>Село немцы оккупировали в ноябре 1941 года. Жили тяжело, голодно, а ещё было страшно. Немецкий начальник штаба поселился в их доме, а все они жили в чулане. В любой момент немцы могли их расстрелять.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26969" y="2525486"/>
            <a:ext cx="5515430" cy="41365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28764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6087" y="286657"/>
            <a:ext cx="9997440" cy="2717800"/>
          </a:xfrm>
        </p:spPr>
        <p:txBody>
          <a:bodyPr>
            <a:normAutofit fontScale="85000" lnSpcReduction="20000"/>
          </a:bodyPr>
          <a:lstStyle/>
          <a:p>
            <a:pPr marL="82296" indent="0">
              <a:buNone/>
            </a:pPr>
            <a:r>
              <a:rPr lang="ru-RU" dirty="0" smtClean="0"/>
              <a:t>Из семьи моей прабабушки ушли на фронт три брата её мамы. </a:t>
            </a:r>
          </a:p>
          <a:p>
            <a:pPr marL="82296" indent="0">
              <a:buNone/>
            </a:pPr>
            <a:r>
              <a:rPr lang="ru-RU" dirty="0" err="1" smtClean="0"/>
              <a:t>Богатиков</a:t>
            </a:r>
            <a:r>
              <a:rPr lang="ru-RU" dirty="0" smtClean="0"/>
              <a:t> Макар Иванович. Погиб в боях под Калининградом.</a:t>
            </a:r>
          </a:p>
          <a:p>
            <a:pPr marL="82296" indent="0">
              <a:buNone/>
            </a:pPr>
            <a:r>
              <a:rPr lang="ru-RU" dirty="0" err="1" smtClean="0"/>
              <a:t>Богатиков</a:t>
            </a:r>
            <a:r>
              <a:rPr lang="ru-RU" dirty="0" smtClean="0"/>
              <a:t> Николай Иванович. Ушёл на фронт с третьего курса МГУ, и прошёл всю войну переводчиком.</a:t>
            </a:r>
          </a:p>
          <a:p>
            <a:pPr marL="82296" indent="0">
              <a:buNone/>
            </a:pPr>
            <a:endParaRPr lang="ru-RU" dirty="0" smtClean="0"/>
          </a:p>
        </p:txBody>
      </p:sp>
      <p:pic>
        <p:nvPicPr>
          <p:cNvPr id="3074" name="Picture 2" descr="C:\Users\Студент_2\Desktop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2710" y="3095666"/>
            <a:ext cx="5140036" cy="3336740"/>
          </a:xfrm>
          <a:prstGeom prst="rect">
            <a:avLst/>
          </a:prstGeom>
          <a:noFill/>
        </p:spPr>
      </p:pic>
      <p:pic>
        <p:nvPicPr>
          <p:cNvPr id="3075" name="Picture 3" descr="C:\Users\Студент_2\Desktop\s12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83505" y="2618509"/>
            <a:ext cx="4413810" cy="29106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729020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4144" y="449944"/>
            <a:ext cx="4225399" cy="5457370"/>
          </a:xfrm>
        </p:spPr>
        <p:txBody>
          <a:bodyPr>
            <a:normAutofit fontScale="92500" lnSpcReduction="10000"/>
          </a:bodyPr>
          <a:lstStyle/>
          <a:p>
            <a:pPr marL="82296" indent="0">
              <a:buNone/>
            </a:pPr>
            <a:endParaRPr lang="ru-RU" dirty="0"/>
          </a:p>
          <a:p>
            <a:pPr marL="82296" indent="0">
              <a:buNone/>
            </a:pPr>
            <a:r>
              <a:rPr lang="ru-RU" dirty="0" err="1"/>
              <a:t>Богатиков</a:t>
            </a:r>
            <a:r>
              <a:rPr lang="ru-RU" dirty="0"/>
              <a:t> Владимир Иванович. Призвался в 1943 году. Офицер. Был тяжело ранен под Курском. Ему ампутировали обе ноги, но он вернулся, отучился и работал бухгалтером.</a:t>
            </a:r>
          </a:p>
          <a:p>
            <a:pPr marL="82296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707" y="580572"/>
            <a:ext cx="4169228" cy="55589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690775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4144" y="133350"/>
            <a:ext cx="9997440" cy="3681413"/>
          </a:xfrm>
        </p:spPr>
        <p:txBody>
          <a:bodyPr/>
          <a:lstStyle/>
          <a:p>
            <a:pPr marL="82296" indent="0">
              <a:buNone/>
            </a:pPr>
            <a:r>
              <a:rPr lang="ru-RU" dirty="0" smtClean="0"/>
              <a:t>Я собрала архив своих, ушедших на войну родственников. Погибших и вернувшихся. Все они сражались за свою Родину, честно и храбро. Были награждены орденами и медалями. Я горжусь, что у меня такой сильный род!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44" y="3228976"/>
            <a:ext cx="3645823" cy="27860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756" y="2628901"/>
            <a:ext cx="3978597" cy="26431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860" y="2747527"/>
            <a:ext cx="2850008" cy="3800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913704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9002" y="373743"/>
            <a:ext cx="9307707" cy="4135912"/>
          </a:xfrm>
        </p:spPr>
        <p:txBody>
          <a:bodyPr/>
          <a:lstStyle/>
          <a:p>
            <a:pPr marL="82296" indent="0" algn="ctr">
              <a:buNone/>
            </a:pPr>
            <a:r>
              <a:rPr lang="ru-RU" dirty="0" smtClean="0"/>
              <a:t>75 лет. Много это или мало? Для Вселенной -капля, для человека – жизнь. Выиграв войну наши прапрадеды подарили жизнь многим поколениям, мирное небо, счастливое детство. Много это или мало? Надо помнить, уважить и ценить то, что ценой своей жизни мои прапрадеды дали возможность просто жить.</a:t>
            </a:r>
            <a:endParaRPr lang="ru-RU" dirty="0"/>
          </a:p>
        </p:txBody>
      </p:sp>
      <p:pic>
        <p:nvPicPr>
          <p:cNvPr id="4098" name="Picture 2" descr="C:\Users\Студент_2\Desktop\727505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2944" y="4350987"/>
            <a:ext cx="3379787" cy="2241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7363702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9000" y="0"/>
            <a:ext cx="9997440" cy="4800600"/>
          </a:xfrm>
        </p:spPr>
        <p:txBody>
          <a:bodyPr/>
          <a:lstStyle/>
          <a:p>
            <a:pPr marL="82296" indent="0">
              <a:buNone/>
            </a:pPr>
            <a:r>
              <a:rPr lang="ru-RU" dirty="0" smtClean="0"/>
              <a:t>Односельчане помнят и чтут своих воинов. И в 1965 году был установлен памятник ушедшем и не вернувшимся с войны.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169" y="1516262"/>
            <a:ext cx="8010545" cy="51549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71160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836871" y="250065"/>
            <a:ext cx="9997440" cy="4800600"/>
          </a:xfrm>
        </p:spPr>
        <p:txBody>
          <a:bodyPr rtlCol="0"/>
          <a:lstStyle/>
          <a:p>
            <a:pPr marL="82296" lvl="0" indent="0" rtl="0">
              <a:buNone/>
            </a:pPr>
            <a:r>
              <a:rPr lang="ru-RU" dirty="0" smtClean="0"/>
              <a:t>Я живу в селе Сосновка. Село с богатой биографией. Каждое событие нашей страны касалось и нашего села.</a:t>
            </a:r>
          </a:p>
          <a:p>
            <a:pPr marL="82296" lvl="0" indent="0" rtl="0">
              <a:buNone/>
            </a:pPr>
            <a:endParaRPr lang="ru-RU" dirty="0" smtClean="0"/>
          </a:p>
          <a:p>
            <a:pPr marL="82296" lvl="0" indent="0" rtl="0">
              <a:buNone/>
            </a:pP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871" y="2292439"/>
            <a:ext cx="4963174" cy="40414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9706" y="2292439"/>
            <a:ext cx="4680525" cy="40414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86007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8658" y="344714"/>
            <a:ext cx="9997440" cy="4800600"/>
          </a:xfrm>
        </p:spPr>
        <p:txBody>
          <a:bodyPr/>
          <a:lstStyle/>
          <a:p>
            <a:pPr marL="82296" indent="0">
              <a:buNone/>
            </a:pPr>
            <a:r>
              <a:rPr lang="ru-RU" dirty="0" smtClean="0"/>
              <a:t>Возложение венков к памятнику. 9 мая 1972 год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6268" y="12416"/>
            <a:ext cx="5552275" cy="76086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41073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8030" y="518886"/>
            <a:ext cx="9997440" cy="4800600"/>
          </a:xfrm>
        </p:spPr>
        <p:txBody>
          <a:bodyPr/>
          <a:lstStyle/>
          <a:p>
            <a:pPr marL="82296" indent="0" algn="ctr">
              <a:buNone/>
            </a:pPr>
            <a:r>
              <a:rPr lang="ru-RU" dirty="0" smtClean="0"/>
              <a:t>Ветераны сажают «Аллею Славы»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10278" y="202468"/>
            <a:ext cx="4916309" cy="7306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13010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88315" y="344715"/>
            <a:ext cx="9997440" cy="4800600"/>
          </a:xfrm>
        </p:spPr>
        <p:txBody>
          <a:bodyPr/>
          <a:lstStyle/>
          <a:p>
            <a:pPr marL="82296" indent="0">
              <a:buNone/>
            </a:pPr>
            <a:r>
              <a:rPr lang="ru-RU" dirty="0" smtClean="0"/>
              <a:t>Каждый год 9 мая идёт бессмертный полк.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886" y="1086758"/>
            <a:ext cx="7988300" cy="51480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842144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9630" y="417286"/>
            <a:ext cx="9997440" cy="4800600"/>
          </a:xfrm>
        </p:spPr>
        <p:txBody>
          <a:bodyPr/>
          <a:lstStyle/>
          <a:p>
            <a:pPr marL="82296" indent="0">
              <a:buNone/>
            </a:pPr>
            <a:r>
              <a:rPr lang="ru-RU" dirty="0" smtClean="0"/>
              <a:t>В войну наши прадеды шли в атаку, защищая ещё не родившихся внуков. А сейчас внуки и правнуки идут со своими прадедами в одном бессмертном полку.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43" y="2400672"/>
            <a:ext cx="6813114" cy="43465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164962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12543" y="141514"/>
            <a:ext cx="9842428" cy="2688772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ru-RU" dirty="0" smtClean="0"/>
              <a:t>Мы помним! Мы гордимся! И каждому будущему поколению мы будем передавать знамя бессмертного полка. Знамя памяти, чести и совести! Знамя любви к своей Родине!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1" y="2670629"/>
            <a:ext cx="6604000" cy="40277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210094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Память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93" y="1316038"/>
            <a:ext cx="4553341" cy="5244420"/>
          </a:xfrm>
        </p:spPr>
      </p:pic>
    </p:spTree>
    <p:extLst>
      <p:ext uri="{BB962C8B-B14F-4D97-AF65-F5344CB8AC3E}">
        <p14:creationId xmlns="" xmlns:p14="http://schemas.microsoft.com/office/powerpoint/2010/main" val="38314194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тудент_2\Desktop\IMG-20200320-WA00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3981" y="545523"/>
            <a:ext cx="8028709" cy="60215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тудент_2\Desktop\IMG-20200320-WA00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0854" y="301337"/>
            <a:ext cx="8291946" cy="62189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тудент_2\Desktop\IMG-20200320-WA00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3843" y="249382"/>
            <a:ext cx="4769427" cy="63592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тудент_2\Desktop\IMG-20200320-WA00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8986" y="353291"/>
            <a:ext cx="4577196" cy="61029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1699" y="218757"/>
            <a:ext cx="5954846" cy="2871988"/>
          </a:xfrm>
        </p:spPr>
        <p:txBody>
          <a:bodyPr>
            <a:normAutofit fontScale="85000" lnSpcReduction="20000"/>
          </a:bodyPr>
          <a:lstStyle/>
          <a:p>
            <a:pPr marL="82296" indent="0">
              <a:buNone/>
            </a:pPr>
            <a:r>
              <a:rPr lang="ru-RU" dirty="0" smtClean="0"/>
              <a:t>Но в край родной пришла беда,</a:t>
            </a:r>
          </a:p>
          <a:p>
            <a:pPr marL="82296" indent="0">
              <a:buNone/>
            </a:pPr>
            <a:r>
              <a:rPr lang="ru-RU" dirty="0" smtClean="0"/>
              <a:t>Война! Война</a:t>
            </a:r>
            <a:r>
              <a:rPr lang="ru-RU" dirty="0"/>
              <a:t>!</a:t>
            </a:r>
            <a:r>
              <a:rPr lang="ru-RU" dirty="0" smtClean="0"/>
              <a:t> Война!</a:t>
            </a:r>
          </a:p>
          <a:p>
            <a:pPr marL="82296" indent="0">
              <a:buNone/>
            </a:pPr>
            <a:r>
              <a:rPr lang="ru-RU" dirty="0" smtClean="0"/>
              <a:t>И встали деды под ружьё,</a:t>
            </a:r>
          </a:p>
          <a:p>
            <a:pPr marL="82296" indent="0">
              <a:buNone/>
            </a:pPr>
            <a:r>
              <a:rPr lang="ru-RU" dirty="0" smtClean="0"/>
              <a:t>За дом родной,</a:t>
            </a:r>
          </a:p>
          <a:p>
            <a:pPr marL="82296" indent="0">
              <a:buNone/>
            </a:pPr>
            <a:r>
              <a:rPr lang="ru-RU" dirty="0" smtClean="0"/>
              <a:t>За нас с тобой!</a:t>
            </a:r>
          </a:p>
          <a:p>
            <a:pPr marL="82296" indent="0">
              <a:buNone/>
            </a:pPr>
            <a:r>
              <a:rPr lang="ru-RU" dirty="0" smtClean="0"/>
              <a:t>И полегли они в боях</a:t>
            </a:r>
          </a:p>
          <a:p>
            <a:pPr marL="82296" indent="0">
              <a:buNone/>
            </a:pPr>
            <a:r>
              <a:rPr lang="ru-RU" dirty="0" smtClean="0"/>
              <a:t>За счастье будущих внучат…</a:t>
            </a:r>
            <a:endParaRPr lang="ru-RU" dirty="0"/>
          </a:p>
        </p:txBody>
      </p:sp>
      <p:pic>
        <p:nvPicPr>
          <p:cNvPr id="1026" name="Picture 2" descr="C:\Users\Студент_2\Desktop\scale_12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206" y="3213463"/>
            <a:ext cx="5486400" cy="3312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470413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тудент_2\Desktop\IMG-20200320-WA00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9291" y="285748"/>
            <a:ext cx="8402782" cy="63020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тудент_2\Desktop\IMG-20200320-WA00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0127" y="88323"/>
            <a:ext cx="8666017" cy="649951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Студент_2\Desktop\IMG-20200320-WA0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1019" y="337704"/>
            <a:ext cx="8215744" cy="61618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49098" y="-1300964"/>
            <a:ext cx="2009592" cy="49175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378" y="2162628"/>
            <a:ext cx="6556208" cy="4470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59274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30670" y="228600"/>
            <a:ext cx="4739053" cy="4800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44300" y="2015527"/>
            <a:ext cx="4302728" cy="49903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647980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dir="r"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6064" y="149629"/>
            <a:ext cx="9997440" cy="1143000"/>
          </a:xfrm>
        </p:spPr>
        <p:txBody>
          <a:bodyPr>
            <a:normAutofit/>
          </a:bodyPr>
          <a:lstStyle/>
          <a:p>
            <a:r>
              <a:rPr lang="ru-RU" sz="2800" dirty="0"/>
              <a:t>Я написала стихотворение, посвящённое своим прапрадедам – простым русским солдатам.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82296" indent="0">
              <a:buNone/>
            </a:pPr>
            <a:r>
              <a:rPr lang="ru-RU" sz="2200" dirty="0"/>
              <a:t>Война – есть тяжкий </a:t>
            </a:r>
            <a:r>
              <a:rPr lang="ru-RU" sz="2200" dirty="0" smtClean="0"/>
              <a:t>труд:</a:t>
            </a:r>
          </a:p>
          <a:p>
            <a:pPr marL="82296" indent="0">
              <a:buNone/>
            </a:pPr>
            <a:r>
              <a:rPr lang="ru-RU" sz="2200" dirty="0" smtClean="0"/>
              <a:t>И </a:t>
            </a:r>
            <a:r>
              <a:rPr lang="ru-RU" sz="2200" dirty="0"/>
              <a:t>грязь, и кровь, и пот, и дальняя дорога</a:t>
            </a:r>
          </a:p>
          <a:p>
            <a:pPr marL="82296" indent="0">
              <a:buNone/>
            </a:pPr>
            <a:r>
              <a:rPr lang="ru-RU" sz="2200" dirty="0" smtClean="0"/>
              <a:t>Разруха</a:t>
            </a:r>
            <a:r>
              <a:rPr lang="ru-RU" sz="2200" dirty="0"/>
              <a:t>, смерть. И яркий миг Победы</a:t>
            </a:r>
            <a:r>
              <a:rPr lang="ru-RU" sz="2200" dirty="0" smtClean="0"/>
              <a:t>!</a:t>
            </a:r>
          </a:p>
          <a:p>
            <a:pPr marL="82296" indent="0">
              <a:buNone/>
            </a:pPr>
            <a:r>
              <a:rPr lang="ru-RU" sz="2200" dirty="0" smtClean="0"/>
              <a:t>И </a:t>
            </a:r>
            <a:r>
              <a:rPr lang="ru-RU" sz="2200" dirty="0"/>
              <a:t>этот груз несёт солдат,</a:t>
            </a:r>
          </a:p>
          <a:p>
            <a:pPr marL="82296" indent="0">
              <a:buNone/>
            </a:pPr>
            <a:r>
              <a:rPr lang="ru-RU" sz="2200" dirty="0" smtClean="0"/>
              <a:t>Чтоб </a:t>
            </a:r>
            <a:r>
              <a:rPr lang="ru-RU" sz="2200" dirty="0"/>
              <a:t>Родина его </a:t>
            </a:r>
            <a:r>
              <a:rPr lang="ru-RU" sz="2200" dirty="0" smtClean="0"/>
              <a:t>жила.</a:t>
            </a:r>
          </a:p>
          <a:p>
            <a:pPr marL="82296" indent="0">
              <a:buNone/>
            </a:pPr>
            <a:r>
              <a:rPr lang="ru-RU" sz="2200" dirty="0" smtClean="0"/>
              <a:t>Как</a:t>
            </a:r>
            <a:r>
              <a:rPr lang="ru-RU" sz="2200" dirty="0"/>
              <a:t>? Оценить твой труд солдат…</a:t>
            </a:r>
          </a:p>
          <a:p>
            <a:pPr marL="82296" indent="0">
              <a:buNone/>
            </a:pPr>
            <a:r>
              <a:rPr lang="ru-RU" sz="2200" dirty="0" smtClean="0"/>
              <a:t>Ведь </a:t>
            </a:r>
            <a:r>
              <a:rPr lang="ru-RU" sz="2200" dirty="0"/>
              <a:t>ты погиб, а я </a:t>
            </a:r>
            <a:r>
              <a:rPr lang="ru-RU" sz="2200" dirty="0" smtClean="0"/>
              <a:t>жива!</a:t>
            </a:r>
          </a:p>
          <a:p>
            <a:pPr marL="82296" indent="0">
              <a:buNone/>
            </a:pPr>
            <a:r>
              <a:rPr lang="ru-RU" sz="2200" dirty="0" smtClean="0"/>
              <a:t>Ты </a:t>
            </a:r>
            <a:r>
              <a:rPr lang="ru-RU" sz="2200" dirty="0"/>
              <a:t>шёл на смерть </a:t>
            </a:r>
            <a:endParaRPr lang="ru-RU" sz="2200" dirty="0" smtClean="0"/>
          </a:p>
          <a:p>
            <a:pPr marL="82296" indent="0">
              <a:buNone/>
            </a:pPr>
            <a:r>
              <a:rPr lang="ru-RU" sz="2200" dirty="0" smtClean="0"/>
              <a:t>За </a:t>
            </a:r>
            <a:r>
              <a:rPr lang="ru-RU" sz="2200" dirty="0"/>
              <a:t>Родину </a:t>
            </a:r>
            <a:r>
              <a:rPr lang="ru-RU" sz="2200" dirty="0" smtClean="0"/>
              <a:t>свою!</a:t>
            </a:r>
          </a:p>
          <a:p>
            <a:pPr marL="82296" indent="0">
              <a:buNone/>
            </a:pPr>
            <a:r>
              <a:rPr lang="ru-RU" sz="2200" dirty="0" smtClean="0"/>
              <a:t>От </a:t>
            </a:r>
            <a:r>
              <a:rPr lang="ru-RU" sz="2200" dirty="0"/>
              <a:t>горькой участи спасти семью.</a:t>
            </a:r>
          </a:p>
          <a:p>
            <a:pPr marL="82296" indent="0">
              <a:buNone/>
            </a:pPr>
            <a:r>
              <a:rPr lang="ru-RU" sz="2200" dirty="0" smtClean="0"/>
              <a:t>Ты </a:t>
            </a:r>
            <a:r>
              <a:rPr lang="ru-RU" sz="2200" dirty="0"/>
              <a:t>умирая падал,</a:t>
            </a:r>
          </a:p>
          <a:p>
            <a:pPr marL="82296" indent="0">
              <a:buNone/>
            </a:pPr>
            <a:r>
              <a:rPr lang="ru-RU" sz="2200" dirty="0" smtClean="0"/>
              <a:t>И </a:t>
            </a:r>
            <a:r>
              <a:rPr lang="ru-RU" sz="2200" dirty="0"/>
              <a:t>телом закрывал клочок земли,</a:t>
            </a:r>
          </a:p>
          <a:p>
            <a:endParaRPr lang="ru-RU" sz="1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82296" indent="0">
              <a:buNone/>
            </a:pPr>
            <a:r>
              <a:rPr lang="ru-RU" sz="2000" dirty="0" smtClean="0"/>
              <a:t>Чтоб </a:t>
            </a:r>
            <a:r>
              <a:rPr lang="ru-RU" sz="2000" dirty="0"/>
              <a:t>не ступала по нему </a:t>
            </a:r>
            <a:r>
              <a:rPr lang="ru-RU" sz="2000" dirty="0" smtClean="0"/>
              <a:t>                                             </a:t>
            </a:r>
            <a:r>
              <a:rPr lang="ru-RU" sz="2000" dirty="0"/>
              <a:t>Нога той чёрной </a:t>
            </a:r>
            <a:r>
              <a:rPr lang="ru-RU" sz="2000" dirty="0" smtClean="0"/>
              <a:t>сатаны </a:t>
            </a:r>
          </a:p>
          <a:p>
            <a:pPr marL="82296" indent="0">
              <a:buNone/>
            </a:pPr>
            <a:r>
              <a:rPr lang="ru-RU" sz="2000" dirty="0" smtClean="0"/>
              <a:t>Которая </a:t>
            </a:r>
            <a:r>
              <a:rPr lang="ru-RU" sz="2000" dirty="0"/>
              <a:t>ползла сжигая всё вокруг.</a:t>
            </a:r>
          </a:p>
          <a:p>
            <a:pPr marL="82296" indent="0">
              <a:buNone/>
            </a:pPr>
            <a:r>
              <a:rPr lang="ru-RU" sz="2000" dirty="0" smtClean="0"/>
              <a:t>Как</a:t>
            </a:r>
            <a:r>
              <a:rPr lang="ru-RU" sz="2000" dirty="0"/>
              <a:t>? Оценить твой тяжкий труд. Солдат</a:t>
            </a:r>
            <a:r>
              <a:rPr lang="ru-RU" sz="2000" dirty="0" smtClean="0"/>
              <a:t>! </a:t>
            </a:r>
            <a:r>
              <a:rPr lang="ru-RU" sz="2000" dirty="0"/>
              <a:t>Ведь ты погиб, а я жива</a:t>
            </a:r>
            <a:r>
              <a:rPr lang="ru-RU" sz="2000" dirty="0" smtClean="0"/>
              <a:t>! </a:t>
            </a:r>
          </a:p>
          <a:p>
            <a:pPr marL="82296" indent="0">
              <a:buNone/>
            </a:pPr>
            <a:r>
              <a:rPr lang="ru-RU" sz="2000" dirty="0" smtClean="0"/>
              <a:t>Живу </a:t>
            </a:r>
            <a:r>
              <a:rPr lang="ru-RU" sz="2000" dirty="0"/>
              <a:t>чтоб помнила тебя,</a:t>
            </a:r>
          </a:p>
          <a:p>
            <a:pPr marL="82296" indent="0">
              <a:buNone/>
            </a:pPr>
            <a:r>
              <a:rPr lang="ru-RU" sz="2000" dirty="0" smtClean="0"/>
              <a:t>Живу </a:t>
            </a:r>
            <a:r>
              <a:rPr lang="ru-RU" sz="2000" dirty="0"/>
              <a:t>чтоб Родина моя </a:t>
            </a:r>
            <a:r>
              <a:rPr lang="ru-RU" sz="2000" dirty="0" smtClean="0"/>
              <a:t>цвела,</a:t>
            </a:r>
          </a:p>
          <a:p>
            <a:pPr marL="82296" indent="0">
              <a:buNone/>
            </a:pPr>
            <a:r>
              <a:rPr lang="ru-RU" sz="2000" dirty="0" smtClean="0"/>
              <a:t>Которую сберёг ты для меня!</a:t>
            </a:r>
          </a:p>
          <a:p>
            <a:pPr marL="82296" indent="0">
              <a:buNone/>
            </a:pPr>
            <a:r>
              <a:rPr lang="ru-RU" sz="2000" dirty="0" smtClean="0"/>
              <a:t>Живу </a:t>
            </a:r>
            <a:r>
              <a:rPr lang="ru-RU" sz="2000" dirty="0"/>
              <a:t>чтоб в мир нести добро,</a:t>
            </a:r>
          </a:p>
          <a:p>
            <a:pPr marL="82296" indent="0">
              <a:buNone/>
            </a:pPr>
            <a:r>
              <a:rPr lang="ru-RU" sz="2000" dirty="0" smtClean="0"/>
              <a:t>Чтоб </a:t>
            </a:r>
            <a:r>
              <a:rPr lang="ru-RU" sz="2000" dirty="0"/>
              <a:t>лес шумел, поля цвели </a:t>
            </a:r>
          </a:p>
          <a:p>
            <a:pPr marL="82296" indent="0">
              <a:buNone/>
            </a:pPr>
            <a:r>
              <a:rPr lang="ru-RU" sz="2000" dirty="0" smtClean="0"/>
              <a:t>Река </a:t>
            </a:r>
            <a:r>
              <a:rPr lang="ru-RU" sz="2000" dirty="0"/>
              <a:t>текла прозрачною водой.</a:t>
            </a:r>
          </a:p>
          <a:p>
            <a:pPr marL="82296" indent="0">
              <a:buNone/>
            </a:pPr>
            <a:r>
              <a:rPr lang="ru-RU" sz="2000" dirty="0" smtClean="0"/>
              <a:t>Потомкам </a:t>
            </a:r>
            <a:r>
              <a:rPr lang="ru-RU" sz="2000" dirty="0"/>
              <a:t>память сохранить о подвиге твоём.</a:t>
            </a:r>
          </a:p>
          <a:p>
            <a:pPr marL="82296" indent="0">
              <a:buNone/>
            </a:pPr>
            <a:r>
              <a:rPr lang="ru-RU" sz="2000" dirty="0" smtClean="0"/>
              <a:t>Как</a:t>
            </a:r>
            <a:r>
              <a:rPr lang="ru-RU" sz="2000" dirty="0"/>
              <a:t>? Оценить твой труд солдат!...</a:t>
            </a:r>
          </a:p>
        </p:txBody>
      </p:sp>
    </p:spTree>
    <p:extLst>
      <p:ext uri="{BB962C8B-B14F-4D97-AF65-F5344CB8AC3E}">
        <p14:creationId xmlns="" xmlns:p14="http://schemas.microsoft.com/office/powerpoint/2010/main" val="42583025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90673" y="287628"/>
            <a:ext cx="4876800" cy="4663440"/>
          </a:xfrm>
        </p:spPr>
        <p:txBody>
          <a:bodyPr/>
          <a:lstStyle/>
          <a:p>
            <a:pPr marL="82296" indent="0">
              <a:buNone/>
            </a:pPr>
            <a:r>
              <a:rPr lang="ru-RU" dirty="0" smtClean="0"/>
              <a:t>Более 200 односельчан ушло на фронт, а вернулось 34 человека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398" y="1821530"/>
            <a:ext cx="7902060" cy="48191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43457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rtl="0"/>
            <a:r>
              <a:rPr lang="ru-RU" dirty="0" smtClean="0"/>
              <a:t>Из воспоминаний </a:t>
            </a:r>
            <a:r>
              <a:rPr lang="ru-RU" dirty="0" err="1" smtClean="0"/>
              <a:t>Голосова</a:t>
            </a:r>
            <a:r>
              <a:rPr lang="ru-RU" dirty="0"/>
              <a:t> </a:t>
            </a:r>
            <a:r>
              <a:rPr lang="ru-RU" dirty="0" smtClean="0"/>
              <a:t>Николая     Фёдоровича</a:t>
            </a:r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/>
        <p:txBody>
          <a:bodyPr rtlCol="0">
            <a:normAutofit lnSpcReduction="10000"/>
          </a:bodyPr>
          <a:lstStyle/>
          <a:p>
            <a:pPr marL="82296" indent="0" rtl="0">
              <a:buNone/>
            </a:pPr>
            <a:r>
              <a:rPr lang="ru-RU" dirty="0" smtClean="0"/>
              <a:t>Мне было 4 года когда началась война. 24 июня 1941 года я провожал на фронт отца. Шли до Озёр пешком. Моя мама несла меня на руках. На станции всех посадили в поезд, и когда он  тронулся мама говорила: «Помаши папе ручкой!»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44" y="1417320"/>
            <a:ext cx="4049854" cy="5148545"/>
          </a:xfrm>
        </p:spPr>
      </p:pic>
    </p:spTree>
    <p:extLst>
      <p:ext uri="{BB962C8B-B14F-4D97-AF65-F5344CB8AC3E}">
        <p14:creationId xmlns="" xmlns:p14="http://schemas.microsoft.com/office/powerpoint/2010/main" val="35904827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wheelReverse spokes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46718" y="1240665"/>
            <a:ext cx="4876800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dirty="0" smtClean="0"/>
              <a:t>В суровую зиму 1941-1942 года через наше село шли беженцы. Мама наварила большой чугун картошки и ушла на работу, а мне велела каждому беженцу давать по картошке</a:t>
            </a:r>
            <a:r>
              <a:rPr lang="ru-RU" dirty="0"/>
              <a:t>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715" y="464047"/>
            <a:ext cx="3452942" cy="6216676"/>
          </a:xfrm>
        </p:spPr>
      </p:pic>
    </p:spTree>
    <p:extLst>
      <p:ext uri="{BB962C8B-B14F-4D97-AF65-F5344CB8AC3E}">
        <p14:creationId xmlns="" xmlns:p14="http://schemas.microsoft.com/office/powerpoint/2010/main" val="8815124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62628" y="406401"/>
            <a:ext cx="974895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/>
              <a:t>Но не смотря на все трудности мы оставались детьми, и в 1943 году я пошёл в школу. Мы учились, помогали родителям, работали в колхозе. Мы верили в победу, старались расти честными, и в дальнейшем я закончил институт имени Менделеева Д.И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591" y="2499282"/>
            <a:ext cx="6046038" cy="42187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511119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Из воспоминаний </a:t>
            </a:r>
            <a:r>
              <a:rPr lang="ru-RU" dirty="0" err="1" smtClean="0"/>
              <a:t>Полишкиной</a:t>
            </a:r>
            <a:r>
              <a:rPr lang="ru-RU" dirty="0" smtClean="0"/>
              <a:t> Валентины Григорьевны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82296" indent="0">
              <a:buNone/>
            </a:pPr>
            <a:r>
              <a:rPr lang="ru-RU" dirty="0" smtClean="0"/>
              <a:t>Мне было 7 лет когда началась война. Я помню ясное солнечное утро 22 июня 1941 года. Мы вышли из дома и услышали крики: «Война! Война!». Я даже не осознавала, что это такое. И уже на второй день старшее поколение провожали на войну. Вся деревня стонала от такого </a:t>
            </a:r>
            <a:r>
              <a:rPr lang="ru-RU" dirty="0"/>
              <a:t>горя. Из моей семьи на войну ушли: папа-Григорий Иванович и брат-Николай Григорьевич (служил радистом).К нашей радости пройдя всю войну они вернулись.</a:t>
            </a:r>
          </a:p>
          <a:p>
            <a:pPr marL="82296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049" y="1524000"/>
            <a:ext cx="3441094" cy="50945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0636207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3992" y="314459"/>
            <a:ext cx="9997440" cy="4800600"/>
          </a:xfrm>
        </p:spPr>
        <p:txBody>
          <a:bodyPr/>
          <a:lstStyle/>
          <a:p>
            <a:pPr marL="82296" indent="0">
              <a:buNone/>
            </a:pPr>
            <a:r>
              <a:rPr lang="ru-RU" dirty="0" smtClean="0"/>
              <a:t>В годы войны мы всегда ждали почтальона с вестями. Если он приносил треугольник-то это письмо с фронта. Если прямоугольник-то это похоронка.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32" y="2366264"/>
            <a:ext cx="7886812" cy="42667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37763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Шаблон с оформлением из прессованных листьев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13565517_TF03460542.potx" id="{F665AEDE-B00D-45D3-931A-606E3F963C74}" vid="{BB612EA2-5313-4759-8E45-8B8A6450CE43}"/>
    </a:ext>
  </a:extLst>
</a:theme>
</file>

<file path=ppt/theme/theme2.xml><?xml version="1.0" encoding="utf-8"?>
<a:theme xmlns:a="http://schemas.openxmlformats.org/drawingml/2006/main" name="Тема Offic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FED04C-AD43-4E06-AD63-36D8B5E83787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a4f35948-e619-41b3-aa29-22878b09cfd2"/>
    <ds:schemaRef ds:uri="http://schemas.microsoft.com/office/infopath/2007/PartnerControls"/>
    <ds:schemaRef ds:uri="http://purl.org/dc/terms/"/>
    <ds:schemaRef ds:uri="40262f94-9f35-4ac3-9a90-690165a166b7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DEB5BEE-6806-4BF1-A9A7-4B4A72C0C6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710C29-A897-44AD-9F83-BE5F874C2A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Слайды с оформлением из прессованных листьев</Template>
  <TotalTime>6206</TotalTime>
  <Words>1017</Words>
  <Application>Microsoft Office PowerPoint</Application>
  <PresentationFormat>Произвольный</PresentationFormat>
  <Paragraphs>71</Paragraphs>
  <Slides>35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Шаблон с оформлением из прессованных листьев</vt:lpstr>
      <vt:lpstr>Память</vt:lpstr>
      <vt:lpstr>Слайд 2</vt:lpstr>
      <vt:lpstr>Слайд 3</vt:lpstr>
      <vt:lpstr>Слайд 4</vt:lpstr>
      <vt:lpstr>Из воспоминаний Голосова Николая     Фёдоровича</vt:lpstr>
      <vt:lpstr>Слайд 6</vt:lpstr>
      <vt:lpstr>Слайд 7</vt:lpstr>
      <vt:lpstr>Из воспоминаний Полишкиной Валентины Григорьевны</vt:lpstr>
      <vt:lpstr>Слайд 9</vt:lpstr>
      <vt:lpstr>Слайд 10</vt:lpstr>
      <vt:lpstr>Слайд 11</vt:lpstr>
      <vt:lpstr>Слайд 12</vt:lpstr>
      <vt:lpstr>Из воспоминаний Сильчевой Александры Алексеевны (прабабушка)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Память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Я написала стихотворение, посвящённое своим прапрадедам – простым русским солдатам.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Екатерина Рубцова</dc:creator>
  <cp:lastModifiedBy>Студент_2</cp:lastModifiedBy>
  <cp:revision>46</cp:revision>
  <dcterms:created xsi:type="dcterms:W3CDTF">2019-09-25T15:30:35Z</dcterms:created>
  <dcterms:modified xsi:type="dcterms:W3CDTF">2020-04-23T09:20:13Z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74065700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